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" y="5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84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534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554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810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8845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612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994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7946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8030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273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7112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3DBD6-6660-4B3C-B484-469F0AB656BE}" type="datetimeFigureOut">
              <a:rPr lang="ko-KR" altLang="en-US" smtClean="0"/>
              <a:t>2014-07-05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A31C1-392E-4C43-9C7C-4DD6028AAE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019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802" y="4882895"/>
            <a:ext cx="1081210" cy="774194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234981" y="1182624"/>
            <a:ext cx="2410856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8</a:t>
            </a:r>
            <a:r>
              <a:rPr lang="ko-KR" altLang="en-US" dirty="0" smtClean="0"/>
              <a:t>개 </a:t>
            </a:r>
            <a:r>
              <a:rPr lang="en-US" altLang="ko-KR" dirty="0" smtClean="0"/>
              <a:t>DRY</a:t>
            </a:r>
            <a:r>
              <a:rPr lang="ko-KR" altLang="en-US" dirty="0" smtClean="0"/>
              <a:t>접점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내장 기기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(1~8</a:t>
            </a:r>
            <a:r>
              <a:rPr lang="ko-KR" altLang="en-US" dirty="0" smtClean="0"/>
              <a:t>번 릴레이 신호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674321" y="2932175"/>
            <a:ext cx="1532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Sollae</a:t>
            </a:r>
            <a:r>
              <a:rPr lang="en-US" altLang="ko-KR" dirty="0" smtClean="0"/>
              <a:t> </a:t>
            </a:r>
            <a:r>
              <a:rPr lang="ko-KR" altLang="en-US" dirty="0" smtClean="0"/>
              <a:t>장치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907980" y="2852928"/>
            <a:ext cx="1073032" cy="31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DI 8</a:t>
            </a:r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8" name="아래쪽 화살표 7"/>
          <p:cNvSpPr/>
          <p:nvPr/>
        </p:nvSpPr>
        <p:spPr>
          <a:xfrm>
            <a:off x="2144717" y="2136648"/>
            <a:ext cx="591380" cy="7559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>
            <a:stCxn id="6" idx="2"/>
            <a:endCxn id="4" idx="0"/>
          </p:cNvCxnSpPr>
          <p:nvPr/>
        </p:nvCxnSpPr>
        <p:spPr>
          <a:xfrm flipH="1">
            <a:off x="2440407" y="3846575"/>
            <a:ext cx="2" cy="10363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9" name="그림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009" y="4882895"/>
            <a:ext cx="1081210" cy="774194"/>
          </a:xfrm>
          <a:prstGeom prst="rect">
            <a:avLst/>
          </a:prstGeom>
        </p:spPr>
      </p:pic>
      <p:cxnSp>
        <p:nvCxnSpPr>
          <p:cNvPr id="21" name="직선 연결선 20"/>
          <p:cNvCxnSpPr/>
          <p:nvPr/>
        </p:nvCxnSpPr>
        <p:spPr>
          <a:xfrm>
            <a:off x="975360" y="6242304"/>
            <a:ext cx="10143744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95711" y="6324077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이더넷</a:t>
            </a:r>
            <a:r>
              <a:rPr lang="ko-KR" altLang="en-US" dirty="0" smtClean="0"/>
              <a:t>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인터넷</a:t>
            </a:r>
            <a:endParaRPr lang="ko-KR" altLang="en-US" dirty="0"/>
          </a:p>
        </p:txBody>
      </p:sp>
      <p:cxnSp>
        <p:nvCxnSpPr>
          <p:cNvPr id="24" name="직선 연결선 23"/>
          <p:cNvCxnSpPr>
            <a:stCxn id="4" idx="2"/>
          </p:cNvCxnSpPr>
          <p:nvPr/>
        </p:nvCxnSpPr>
        <p:spPr>
          <a:xfrm>
            <a:off x="2440407" y="5657089"/>
            <a:ext cx="0" cy="585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>
            <a:stCxn id="19" idx="2"/>
          </p:cNvCxnSpPr>
          <p:nvPr/>
        </p:nvCxnSpPr>
        <p:spPr>
          <a:xfrm>
            <a:off x="5262614" y="5657089"/>
            <a:ext cx="0" cy="585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그림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611" y="4882895"/>
            <a:ext cx="1081210" cy="774194"/>
          </a:xfrm>
          <a:prstGeom prst="rect">
            <a:avLst/>
          </a:prstGeom>
        </p:spPr>
      </p:pic>
      <p:cxnSp>
        <p:nvCxnSpPr>
          <p:cNvPr id="29" name="직선 연결선 28"/>
          <p:cNvCxnSpPr>
            <a:stCxn id="28" idx="2"/>
          </p:cNvCxnSpPr>
          <p:nvPr/>
        </p:nvCxnSpPr>
        <p:spPr>
          <a:xfrm>
            <a:off x="7544216" y="5657089"/>
            <a:ext cx="0" cy="585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4469214" y="1176529"/>
            <a:ext cx="1532175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1,2</a:t>
            </a:r>
            <a:r>
              <a:rPr lang="ko-KR" altLang="en-US" dirty="0" smtClean="0"/>
              <a:t>번 릴레이 전용 </a:t>
            </a:r>
            <a:r>
              <a:rPr lang="ko-KR" altLang="en-US" dirty="0" err="1" smtClean="0"/>
              <a:t>경광등</a:t>
            </a:r>
            <a:endParaRPr lang="ko-KR" altLang="en-US" dirty="0"/>
          </a:p>
        </p:txBody>
      </p:sp>
      <p:sp>
        <p:nvSpPr>
          <p:cNvPr id="34" name="직사각형 33"/>
          <p:cNvSpPr/>
          <p:nvPr/>
        </p:nvSpPr>
        <p:spPr>
          <a:xfrm>
            <a:off x="4469214" y="2926080"/>
            <a:ext cx="1532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Sollae</a:t>
            </a:r>
            <a:r>
              <a:rPr lang="en-US" altLang="ko-KR" dirty="0" smtClean="0"/>
              <a:t> </a:t>
            </a:r>
            <a:r>
              <a:rPr lang="ko-KR" altLang="en-US" dirty="0" smtClean="0"/>
              <a:t>장치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35" name="직사각형 34"/>
          <p:cNvSpPr/>
          <p:nvPr/>
        </p:nvSpPr>
        <p:spPr>
          <a:xfrm>
            <a:off x="4577850" y="2846833"/>
            <a:ext cx="1323078" cy="31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DO 8</a:t>
            </a:r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36" name="아래쪽 화살표 35"/>
          <p:cNvSpPr/>
          <p:nvPr/>
        </p:nvSpPr>
        <p:spPr>
          <a:xfrm rot="10800000">
            <a:off x="4939610" y="2130553"/>
            <a:ext cx="591380" cy="7559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37" name="직선 연결선 36"/>
          <p:cNvCxnSpPr>
            <a:stCxn id="34" idx="2"/>
          </p:cNvCxnSpPr>
          <p:nvPr/>
        </p:nvCxnSpPr>
        <p:spPr>
          <a:xfrm flipH="1">
            <a:off x="5235300" y="3840480"/>
            <a:ext cx="2" cy="10363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3" name="직사각형 42"/>
          <p:cNvSpPr/>
          <p:nvPr/>
        </p:nvSpPr>
        <p:spPr>
          <a:xfrm>
            <a:off x="6824766" y="1183889"/>
            <a:ext cx="1532175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3,4</a:t>
            </a:r>
            <a:r>
              <a:rPr lang="ko-KR" altLang="en-US" dirty="0" smtClean="0"/>
              <a:t>번 릴레이 전용 </a:t>
            </a:r>
            <a:r>
              <a:rPr lang="ko-KR" altLang="en-US" dirty="0" err="1" smtClean="0"/>
              <a:t>경광등</a:t>
            </a:r>
            <a:endParaRPr lang="ko-KR" altLang="en-US" dirty="0"/>
          </a:p>
        </p:txBody>
      </p:sp>
      <p:sp>
        <p:nvSpPr>
          <p:cNvPr id="44" name="직사각형 43"/>
          <p:cNvSpPr/>
          <p:nvPr/>
        </p:nvSpPr>
        <p:spPr>
          <a:xfrm>
            <a:off x="6824766" y="2933440"/>
            <a:ext cx="1532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Sollae</a:t>
            </a:r>
            <a:r>
              <a:rPr lang="en-US" altLang="ko-KR" dirty="0" smtClean="0"/>
              <a:t> </a:t>
            </a:r>
            <a:r>
              <a:rPr lang="ko-KR" altLang="en-US" dirty="0" smtClean="0"/>
              <a:t>장치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45" name="직사각형 44"/>
          <p:cNvSpPr/>
          <p:nvPr/>
        </p:nvSpPr>
        <p:spPr>
          <a:xfrm>
            <a:off x="6933402" y="2854193"/>
            <a:ext cx="1323078" cy="31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DO 8</a:t>
            </a:r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46" name="아래쪽 화살표 45"/>
          <p:cNvSpPr/>
          <p:nvPr/>
        </p:nvSpPr>
        <p:spPr>
          <a:xfrm rot="10800000">
            <a:off x="7295162" y="2137913"/>
            <a:ext cx="591380" cy="7559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직선 연결선 46"/>
          <p:cNvCxnSpPr>
            <a:stCxn id="44" idx="2"/>
          </p:cNvCxnSpPr>
          <p:nvPr/>
        </p:nvCxnSpPr>
        <p:spPr>
          <a:xfrm flipH="1">
            <a:off x="7590852" y="3847840"/>
            <a:ext cx="2" cy="10363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8" name="그림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951" y="4875535"/>
            <a:ext cx="1081210" cy="774194"/>
          </a:xfrm>
          <a:prstGeom prst="rect">
            <a:avLst/>
          </a:prstGeom>
        </p:spPr>
      </p:pic>
      <p:cxnSp>
        <p:nvCxnSpPr>
          <p:cNvPr id="49" name="직선 연결선 48"/>
          <p:cNvCxnSpPr>
            <a:stCxn id="48" idx="2"/>
          </p:cNvCxnSpPr>
          <p:nvPr/>
        </p:nvCxnSpPr>
        <p:spPr>
          <a:xfrm>
            <a:off x="10031556" y="5649729"/>
            <a:ext cx="0" cy="585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9312106" y="1176529"/>
            <a:ext cx="1532175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5,6</a:t>
            </a:r>
            <a:r>
              <a:rPr lang="ko-KR" altLang="en-US" dirty="0" smtClean="0"/>
              <a:t>번 릴레이 전용 </a:t>
            </a:r>
            <a:r>
              <a:rPr lang="ko-KR" altLang="en-US" dirty="0" err="1" smtClean="0"/>
              <a:t>경광등</a:t>
            </a:r>
            <a:endParaRPr lang="ko-KR" altLang="en-US" dirty="0"/>
          </a:p>
        </p:txBody>
      </p:sp>
      <p:sp>
        <p:nvSpPr>
          <p:cNvPr id="51" name="직사각형 50"/>
          <p:cNvSpPr/>
          <p:nvPr/>
        </p:nvSpPr>
        <p:spPr>
          <a:xfrm>
            <a:off x="9312106" y="2926080"/>
            <a:ext cx="1532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Sollae</a:t>
            </a:r>
            <a:r>
              <a:rPr lang="en-US" altLang="ko-KR" dirty="0" smtClean="0"/>
              <a:t> </a:t>
            </a:r>
            <a:r>
              <a:rPr lang="ko-KR" altLang="en-US" dirty="0" smtClean="0"/>
              <a:t>장치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52" name="직사각형 51"/>
          <p:cNvSpPr/>
          <p:nvPr/>
        </p:nvSpPr>
        <p:spPr>
          <a:xfrm>
            <a:off x="9420742" y="2846833"/>
            <a:ext cx="1323078" cy="31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DO 8</a:t>
            </a:r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53" name="아래쪽 화살표 52"/>
          <p:cNvSpPr/>
          <p:nvPr/>
        </p:nvSpPr>
        <p:spPr>
          <a:xfrm rot="10800000">
            <a:off x="9782502" y="2130553"/>
            <a:ext cx="591380" cy="7559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4" name="직선 연결선 53"/>
          <p:cNvCxnSpPr>
            <a:stCxn id="51" idx="2"/>
          </p:cNvCxnSpPr>
          <p:nvPr/>
        </p:nvCxnSpPr>
        <p:spPr>
          <a:xfrm flipH="1">
            <a:off x="10078192" y="3840480"/>
            <a:ext cx="2" cy="10363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80288" y="341376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구성 </a:t>
            </a:r>
            <a:r>
              <a:rPr lang="en-US" altLang="ko-KR" dirty="0" smtClean="0"/>
              <a:t>1</a:t>
            </a:r>
            <a:r>
              <a:rPr lang="ko-KR" altLang="en-US" dirty="0" smtClean="0"/>
              <a:t>안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013701" y="5077966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PC 1</a:t>
            </a:r>
            <a:endParaRPr lang="ko-KR" alt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5835908" y="5077966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PC 2</a:t>
            </a:r>
            <a:endParaRPr lang="ko-KR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117510" y="5077966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PC 3</a:t>
            </a:r>
            <a:endParaRPr lang="ko-KR" alt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10572161" y="5077966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PC 4</a:t>
            </a:r>
            <a:endParaRPr lang="ko-KR" alt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440407" y="413687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시리얼</a:t>
            </a:r>
            <a:endParaRPr lang="ko-KR" alt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5252173" y="414043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시리얼</a:t>
            </a:r>
            <a:endParaRPr lang="ko-KR" alt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7663739" y="413078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시리얼</a:t>
            </a:r>
            <a:endParaRPr lang="ko-KR" alt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0074281" y="413078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시리얼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8410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234981" y="1182624"/>
            <a:ext cx="2410856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8</a:t>
            </a:r>
            <a:r>
              <a:rPr lang="ko-KR" altLang="en-US" dirty="0" smtClean="0"/>
              <a:t>개 </a:t>
            </a:r>
            <a:r>
              <a:rPr lang="en-US" altLang="ko-KR" dirty="0" smtClean="0"/>
              <a:t>DRY</a:t>
            </a:r>
            <a:r>
              <a:rPr lang="ko-KR" altLang="en-US" dirty="0" smtClean="0"/>
              <a:t>접점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내장 기기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(1~8</a:t>
            </a:r>
            <a:r>
              <a:rPr lang="ko-KR" altLang="en-US" dirty="0" smtClean="0"/>
              <a:t>번 릴레이 신호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674321" y="2932175"/>
            <a:ext cx="1532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Sollae</a:t>
            </a:r>
            <a:r>
              <a:rPr lang="en-US" altLang="ko-KR" dirty="0" smtClean="0"/>
              <a:t> </a:t>
            </a:r>
            <a:r>
              <a:rPr lang="ko-KR" altLang="en-US" dirty="0" smtClean="0"/>
              <a:t>장치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907980" y="2852928"/>
            <a:ext cx="1073032" cy="31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DI 8</a:t>
            </a:r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8" name="아래쪽 화살표 7"/>
          <p:cNvSpPr/>
          <p:nvPr/>
        </p:nvSpPr>
        <p:spPr>
          <a:xfrm>
            <a:off x="2144717" y="2136648"/>
            <a:ext cx="591380" cy="7559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연결선 20"/>
          <p:cNvCxnSpPr/>
          <p:nvPr/>
        </p:nvCxnSpPr>
        <p:spPr>
          <a:xfrm>
            <a:off x="975360" y="6242304"/>
            <a:ext cx="10143744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95711" y="6324077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이더넷</a:t>
            </a:r>
            <a:r>
              <a:rPr lang="ko-KR" altLang="en-US" dirty="0" smtClean="0"/>
              <a:t>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인터넷</a:t>
            </a:r>
            <a:endParaRPr lang="ko-KR" altLang="en-US" dirty="0"/>
          </a:p>
        </p:txBody>
      </p:sp>
      <p:cxnSp>
        <p:nvCxnSpPr>
          <p:cNvPr id="24" name="직선 연결선 23"/>
          <p:cNvCxnSpPr>
            <a:stCxn id="6" idx="2"/>
          </p:cNvCxnSpPr>
          <p:nvPr/>
        </p:nvCxnSpPr>
        <p:spPr>
          <a:xfrm flipH="1">
            <a:off x="2440407" y="3846575"/>
            <a:ext cx="2" cy="23957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5262614" y="3755136"/>
            <a:ext cx="0" cy="2487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7544216" y="3755136"/>
            <a:ext cx="0" cy="2487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4469214" y="1176529"/>
            <a:ext cx="1532175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1,2</a:t>
            </a:r>
            <a:r>
              <a:rPr lang="ko-KR" altLang="en-US" dirty="0" smtClean="0"/>
              <a:t>번 릴레이 전용 </a:t>
            </a:r>
            <a:r>
              <a:rPr lang="ko-KR" altLang="en-US" dirty="0" err="1" smtClean="0"/>
              <a:t>경광등</a:t>
            </a:r>
            <a:endParaRPr lang="ko-KR" altLang="en-US" dirty="0"/>
          </a:p>
        </p:txBody>
      </p:sp>
      <p:sp>
        <p:nvSpPr>
          <p:cNvPr id="34" name="직사각형 33"/>
          <p:cNvSpPr/>
          <p:nvPr/>
        </p:nvSpPr>
        <p:spPr>
          <a:xfrm>
            <a:off x="4469214" y="2926080"/>
            <a:ext cx="1532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Sollae</a:t>
            </a:r>
            <a:r>
              <a:rPr lang="en-US" altLang="ko-KR" dirty="0" smtClean="0"/>
              <a:t> </a:t>
            </a:r>
            <a:r>
              <a:rPr lang="ko-KR" altLang="en-US" dirty="0" smtClean="0"/>
              <a:t>장치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35" name="직사각형 34"/>
          <p:cNvSpPr/>
          <p:nvPr/>
        </p:nvSpPr>
        <p:spPr>
          <a:xfrm>
            <a:off x="4577850" y="2846833"/>
            <a:ext cx="1323078" cy="31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DO 8</a:t>
            </a:r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36" name="아래쪽 화살표 35"/>
          <p:cNvSpPr/>
          <p:nvPr/>
        </p:nvSpPr>
        <p:spPr>
          <a:xfrm rot="10800000">
            <a:off x="4939610" y="2130553"/>
            <a:ext cx="591380" cy="7559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직사각형 42"/>
          <p:cNvSpPr/>
          <p:nvPr/>
        </p:nvSpPr>
        <p:spPr>
          <a:xfrm>
            <a:off x="6824766" y="1183889"/>
            <a:ext cx="1532175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3,4</a:t>
            </a:r>
            <a:r>
              <a:rPr lang="ko-KR" altLang="en-US" dirty="0" smtClean="0"/>
              <a:t>번 릴레이 전용 </a:t>
            </a:r>
            <a:r>
              <a:rPr lang="ko-KR" altLang="en-US" dirty="0" err="1" smtClean="0"/>
              <a:t>경광등</a:t>
            </a:r>
            <a:endParaRPr lang="ko-KR" altLang="en-US" dirty="0"/>
          </a:p>
        </p:txBody>
      </p:sp>
      <p:sp>
        <p:nvSpPr>
          <p:cNvPr id="44" name="직사각형 43"/>
          <p:cNvSpPr/>
          <p:nvPr/>
        </p:nvSpPr>
        <p:spPr>
          <a:xfrm>
            <a:off x="6824766" y="2933440"/>
            <a:ext cx="1532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Sollae</a:t>
            </a:r>
            <a:r>
              <a:rPr lang="en-US" altLang="ko-KR" dirty="0" smtClean="0"/>
              <a:t> </a:t>
            </a:r>
            <a:r>
              <a:rPr lang="ko-KR" altLang="en-US" dirty="0" smtClean="0"/>
              <a:t>장치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45" name="직사각형 44"/>
          <p:cNvSpPr/>
          <p:nvPr/>
        </p:nvSpPr>
        <p:spPr>
          <a:xfrm>
            <a:off x="6933402" y="2854193"/>
            <a:ext cx="1323078" cy="31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DO 8</a:t>
            </a:r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46" name="아래쪽 화살표 45"/>
          <p:cNvSpPr/>
          <p:nvPr/>
        </p:nvSpPr>
        <p:spPr>
          <a:xfrm rot="10800000">
            <a:off x="7295162" y="2137913"/>
            <a:ext cx="591380" cy="7559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9" name="직선 연결선 48"/>
          <p:cNvCxnSpPr/>
          <p:nvPr/>
        </p:nvCxnSpPr>
        <p:spPr>
          <a:xfrm>
            <a:off x="10031556" y="3584448"/>
            <a:ext cx="0" cy="2650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9312106" y="1176529"/>
            <a:ext cx="1532175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5,6</a:t>
            </a:r>
            <a:r>
              <a:rPr lang="ko-KR" altLang="en-US" dirty="0" smtClean="0"/>
              <a:t>번 릴레이 전용 </a:t>
            </a:r>
            <a:r>
              <a:rPr lang="ko-KR" altLang="en-US" dirty="0" err="1" smtClean="0"/>
              <a:t>경광등</a:t>
            </a:r>
            <a:endParaRPr lang="ko-KR" altLang="en-US" dirty="0"/>
          </a:p>
        </p:txBody>
      </p:sp>
      <p:sp>
        <p:nvSpPr>
          <p:cNvPr id="51" name="직사각형 50"/>
          <p:cNvSpPr/>
          <p:nvPr/>
        </p:nvSpPr>
        <p:spPr>
          <a:xfrm>
            <a:off x="9312106" y="2926080"/>
            <a:ext cx="153217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Sollae</a:t>
            </a:r>
            <a:r>
              <a:rPr lang="en-US" altLang="ko-KR" dirty="0" smtClean="0"/>
              <a:t> </a:t>
            </a:r>
            <a:r>
              <a:rPr lang="ko-KR" altLang="en-US" dirty="0" smtClean="0"/>
              <a:t>장치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52" name="직사각형 51"/>
          <p:cNvSpPr/>
          <p:nvPr/>
        </p:nvSpPr>
        <p:spPr>
          <a:xfrm>
            <a:off x="9420742" y="2846833"/>
            <a:ext cx="1323078" cy="31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DO 8</a:t>
            </a:r>
            <a:r>
              <a:rPr lang="ko-KR" altLang="en-US" dirty="0" smtClean="0"/>
              <a:t>포트</a:t>
            </a:r>
            <a:endParaRPr lang="ko-KR" altLang="en-US" dirty="0"/>
          </a:p>
        </p:txBody>
      </p:sp>
      <p:sp>
        <p:nvSpPr>
          <p:cNvPr id="53" name="아래쪽 화살표 52"/>
          <p:cNvSpPr/>
          <p:nvPr/>
        </p:nvSpPr>
        <p:spPr>
          <a:xfrm rot="10800000">
            <a:off x="9782502" y="2130553"/>
            <a:ext cx="591380" cy="7559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780288" y="341376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구성 </a:t>
            </a:r>
            <a:r>
              <a:rPr lang="en-US" altLang="ko-KR" dirty="0" smtClean="0"/>
              <a:t>2</a:t>
            </a:r>
            <a:r>
              <a:rPr lang="ko-KR" altLang="en-US" dirty="0" smtClean="0"/>
              <a:t>안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897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112</Words>
  <Application>Microsoft Office PowerPoint</Application>
  <PresentationFormat>와이드스크린</PresentationFormat>
  <Paragraphs>38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송광우</dc:creator>
  <cp:lastModifiedBy>송광우</cp:lastModifiedBy>
  <cp:revision>3</cp:revision>
  <dcterms:created xsi:type="dcterms:W3CDTF">2014-07-05T03:31:46Z</dcterms:created>
  <dcterms:modified xsi:type="dcterms:W3CDTF">2014-07-05T04:13:48Z</dcterms:modified>
</cp:coreProperties>
</file>